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41"/>
  </p:notesMasterIdLst>
  <p:sldIdLst>
    <p:sldId id="256" r:id="rId3"/>
    <p:sldId id="576" r:id="rId4"/>
    <p:sldId id="579" r:id="rId5"/>
    <p:sldId id="577" r:id="rId6"/>
    <p:sldId id="593" r:id="rId7"/>
    <p:sldId id="578" r:id="rId8"/>
    <p:sldId id="580" r:id="rId9"/>
    <p:sldId id="581" r:id="rId10"/>
    <p:sldId id="582" r:id="rId11"/>
    <p:sldId id="583" r:id="rId12"/>
    <p:sldId id="584" r:id="rId13"/>
    <p:sldId id="594" r:id="rId14"/>
    <p:sldId id="595" r:id="rId15"/>
    <p:sldId id="585" r:id="rId16"/>
    <p:sldId id="596" r:id="rId17"/>
    <p:sldId id="598" r:id="rId18"/>
    <p:sldId id="599" r:id="rId19"/>
    <p:sldId id="600" r:id="rId20"/>
    <p:sldId id="601" r:id="rId21"/>
    <p:sldId id="602" r:id="rId22"/>
    <p:sldId id="603" r:id="rId23"/>
    <p:sldId id="604" r:id="rId24"/>
    <p:sldId id="605" r:id="rId25"/>
    <p:sldId id="606" r:id="rId26"/>
    <p:sldId id="607" r:id="rId27"/>
    <p:sldId id="608" r:id="rId28"/>
    <p:sldId id="609" r:id="rId29"/>
    <p:sldId id="610" r:id="rId30"/>
    <p:sldId id="611" r:id="rId31"/>
    <p:sldId id="612" r:id="rId32"/>
    <p:sldId id="613" r:id="rId33"/>
    <p:sldId id="614" r:id="rId34"/>
    <p:sldId id="615" r:id="rId35"/>
    <p:sldId id="617" r:id="rId36"/>
    <p:sldId id="618" r:id="rId37"/>
    <p:sldId id="619" r:id="rId38"/>
    <p:sldId id="616" r:id="rId39"/>
    <p:sldId id="265" r:id="rId40"/>
  </p:sldIdLst>
  <p:sldSz cx="12192000" cy="6858000"/>
  <p:notesSz cx="6858000" cy="9144000"/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F4B183"/>
    <a:srgbClr val="FF6238"/>
    <a:srgbClr val="4472C4"/>
    <a:srgbClr val="6AC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1E151C5-0DC8-4F56-A25D-E954710F21CE}" styleName="{d923e241-fa96-4d25-a68f-8da020d10c2a}">
    <a:wholeTbl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/>
        <a:fill>
          <a:solidFill>
            <a:srgbClr val="FFFFFF"/>
          </a:solidFill>
        </a:fill>
      </a:tcStyle>
    </a:band1H>
    <a:band2H>
      <a:tcTxStyle>
        <a:fontRef idx="none">
          <a:prstClr val="black"/>
        </a:fontRef>
      </a:tcTxStyle>
      <a:tcStyle>
        <a:tcBdr/>
        <a:fill>
          <a:solidFill>
            <a:srgbClr val="D1D7E1"/>
          </a:solidFill>
        </a:fill>
      </a:tcStyle>
    </a:band2H>
    <a:lastRow>
      <a:tcTxStyle>
        <a:fontRef idx="none">
          <a:prstClr val="black"/>
        </a:fontRef>
      </a:tcTxStyle>
      <a:tcStyle>
        <a:tcBdr/>
        <a:fill>
          <a:solidFill>
            <a:srgbClr val="8F99AA"/>
          </a:solidFill>
        </a:fill>
      </a:tcStyle>
    </a:lastRow>
    <a:firstRow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  <a:bottom>
            <a:ln w="12700" cmpd="sng">
              <a:solidFill>
                <a:srgbClr val="8F99AA"/>
              </a:solidFill>
            </a:ln>
          </a:bottom>
        </a:tcBdr>
        <a:fill>
          <a:solidFill>
            <a:srgbClr val="FFFFFF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48" d="100"/>
          <a:sy n="48" d="100"/>
        </p:scale>
        <p:origin x="45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gs" Target="tags/tag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&#10;&#10;中度可信度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175000"/>
          </a:xfrm>
          <a:prstGeom prst="rect">
            <a:avLst/>
          </a:prstGeom>
        </p:spPr>
      </p:pic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960120" y="341312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51171" y="4968208"/>
            <a:ext cx="6418596" cy="627596"/>
          </a:xfrm>
          <a:noFill/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9289" y="1593276"/>
            <a:ext cx="6442363" cy="3140844"/>
          </a:xfrm>
          <a:noFill/>
        </p:spPr>
        <p:txBody>
          <a:bodyPr anchor="ctr">
            <a:noAutofit/>
          </a:bodyPr>
          <a:lstStyle>
            <a:lvl1pPr algn="ctr">
              <a:lnSpc>
                <a:spcPct val="150000"/>
              </a:lnSpc>
              <a:defRPr sz="4800" b="1" i="0">
                <a:ln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632356" y="1219201"/>
            <a:ext cx="6470073" cy="2909460"/>
          </a:xfrm>
        </p:spPr>
        <p:txBody>
          <a:bodyPr anchor="ctr"/>
          <a:lstStyle>
            <a:lvl1pPr algn="ctr">
              <a:lnSpc>
                <a:spcPct val="150000"/>
              </a:lnSpc>
              <a:defRPr sz="4800" b="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2632356" y="4400674"/>
            <a:ext cx="6470073" cy="738960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800"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192079"/>
            <a:ext cx="12192000" cy="665922"/>
          </a:xfrm>
          <a:prstGeom prst="rect">
            <a:avLst/>
          </a:prstGeom>
          <a:gradFill flip="none" rotWithShape="1">
            <a:gsLst>
              <a:gs pos="0">
                <a:srgbClr val="00AD0D"/>
              </a:gs>
              <a:gs pos="100000">
                <a:srgbClr val="8ACD5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3178866" y="6192079"/>
            <a:ext cx="5834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制造优质食品，引领健康生活</a:t>
            </a: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135" y="240773"/>
            <a:ext cx="2733675" cy="38100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47123"/>
            <a:ext cx="12192000" cy="119271"/>
          </a:xfrm>
          <a:prstGeom prst="rect">
            <a:avLst/>
          </a:prstGeom>
          <a:gradFill flip="none" rotWithShape="1">
            <a:gsLst>
              <a:gs pos="0">
                <a:srgbClr val="51B143"/>
              </a:gs>
              <a:gs pos="100000">
                <a:srgbClr val="9DD56D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426303"/>
            <a:ext cx="10680700" cy="493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73B25E68-99F1-4046-B09B-134B52642AC8}" type="datetimeFigureOut">
              <a:rPr lang="zh-CN" altLang="en-US" smtClean="0"/>
              <a:t>2023/6/2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371599" y="209550"/>
            <a:ext cx="10063163" cy="100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ffice.yhsperp.com/index.do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34962" y="3517237"/>
            <a:ext cx="11522075" cy="1203325"/>
          </a:xfrm>
          <a:prstGeom prst="rect">
            <a:avLst/>
          </a:prstGeom>
        </p:spPr>
        <p:txBody>
          <a:bodyPr/>
          <a:lstStyle/>
          <a:p>
            <a:pPr marL="0" algn="ctr">
              <a:lnSpc>
                <a:spcPct val="110000"/>
              </a:lnSpc>
              <a:buClrTx/>
              <a:buSzTx/>
              <a:buFontTx/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新增物料（蛋品营销）维护操作流程梳理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                              </a:t>
            </a:r>
          </a:p>
          <a:p>
            <a:pPr marL="0" algn="l">
              <a:lnSpc>
                <a:spcPct val="110000"/>
              </a:lnSpc>
              <a:buClrTx/>
              <a:buSzTx/>
              <a:buFontTx/>
              <a:buNone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30985" y="4525582"/>
            <a:ext cx="3934183" cy="113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：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陈斯淇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 </a:t>
            </a:r>
          </a:p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报告日期：2023.06.02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32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6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、新增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61E8A83-9CBB-B231-4DA4-18740BA1C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469" y="743607"/>
            <a:ext cx="6153860" cy="537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68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047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7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、粘贴，编码数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+1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C7C845A-5129-6189-7ECE-958183C07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020" y="888489"/>
            <a:ext cx="5278276" cy="508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9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维护操作：填写基本资料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D3A1F84-ECC8-31AD-C08B-BFC879B25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147" y="836181"/>
            <a:ext cx="8733706" cy="51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604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维护操作：填写基本资料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DDF309A-10FD-41F4-935C-72A29DAF8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152" y="861176"/>
            <a:ext cx="8633695" cy="513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892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维护操作：填写基本资料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14035C3-11A2-F18C-AFEA-7F582FE58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713" y="800076"/>
            <a:ext cx="8848573" cy="525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50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DEP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自定义字段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B4B8E57-503E-069E-877A-1B26EA1D8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295" y="904461"/>
            <a:ext cx="8537410" cy="504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614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DEP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自定义字段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1B9E2AD-F8DD-08B4-5A78-41A6F9D36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100" y="826715"/>
            <a:ext cx="8817800" cy="520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42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维护操作：填写财务资料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DA36FB2-F25F-AA8C-D7FA-B32997813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600" y="840196"/>
            <a:ext cx="8730800" cy="517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460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维护操作：填写财务资料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ED4E6A1-3B1A-F2E5-B17D-6D12CE495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327" y="840292"/>
            <a:ext cx="5317346" cy="517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262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维护操作：填写财务资料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90C2DC7-BB2C-40E1-E03A-8E9FC7DBA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587" y="973613"/>
            <a:ext cx="8256825" cy="491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36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4195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新增物料维护操作流程图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维护操作：填写库存资料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C390540-DA49-EEC2-5355-E2B8177BE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739" y="795384"/>
            <a:ext cx="8408932" cy="4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99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维护操作：维护二级商品类型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17801D9-B90B-8A39-C035-D34D2BBB9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332" y="864704"/>
            <a:ext cx="8425336" cy="497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868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维护操作：维护二级商品类型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91BB1A2-ACDD-A248-4814-5BAF2DB6B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58" y="826135"/>
            <a:ext cx="8784883" cy="520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54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维护操作：维护二级商品类型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61E3A44-8566-DBEF-F300-F273B2AC2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163" y="874992"/>
            <a:ext cx="8625673" cy="510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16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维护操作：维护二级商品类型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F5A89FA-2266-0EDE-594F-4D1708353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199" y="905377"/>
            <a:ext cx="8545601" cy="504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243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维护操作：维护单位转换规则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7C1110C-4A38-B987-79CD-28603801A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850" y="875092"/>
            <a:ext cx="8608299" cy="510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70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维护操作：维护单位转换规则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037D6F8-3584-C80B-4B12-F519FB6C1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307" y="937527"/>
            <a:ext cx="8403385" cy="498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81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维护操作：维护单位转换规则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B614689-2215-6E7F-2F63-175A19EC8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980" y="882087"/>
            <a:ext cx="8596040" cy="509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707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维护操作：维护单位转换规则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EF5BD80-38EC-F645-5EC7-6D032A6F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712" y="995510"/>
            <a:ext cx="8432575" cy="500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16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维护操作：批量分配组织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46B51CB-ACAA-37B5-E8B8-817BE6C35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694" y="956162"/>
            <a:ext cx="8318612" cy="494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981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33521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维护系统地址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C464EAE-8280-77FB-C2F7-21625C96F36E}"/>
              </a:ext>
            </a:extLst>
          </p:cNvPr>
          <p:cNvSpPr txBox="1"/>
          <p:nvPr/>
        </p:nvSpPr>
        <p:spPr>
          <a:xfrm>
            <a:off x="1988893" y="2128227"/>
            <a:ext cx="9524489" cy="260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n-ea"/>
              </a:rPr>
              <a:t>壹号协同：</a:t>
            </a:r>
            <a:r>
              <a:rPr lang="fr-FR" altLang="zh-CN" sz="2800" b="1" dirty="0">
                <a:latin typeface="+mn-ea"/>
                <a:hlinkClick r:id="rId2"/>
              </a:rPr>
              <a:t>https://office.yhsperp.com/index.do</a:t>
            </a:r>
            <a:endParaRPr lang="fr-FR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壹号协同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首页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我的待办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n-ea"/>
              </a:rPr>
              <a:t>EAS</a:t>
            </a:r>
            <a:r>
              <a:rPr lang="zh-CN" altLang="en-US" sz="2800" b="1" dirty="0">
                <a:latin typeface="+mn-ea"/>
              </a:rPr>
              <a:t>软件</a:t>
            </a:r>
            <a:endParaRPr lang="en-US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EAS-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企业建模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主数据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物料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5691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维护操作：批量分配组织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D681A5C-157E-0140-2E85-3AE468511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103" y="974033"/>
            <a:ext cx="8555794" cy="508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587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维护操作：批量分配组织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793C23B-ED0E-BAA0-29F0-8A8268618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283" y="868851"/>
            <a:ext cx="6933434" cy="512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12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维护操作：批量分配组织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3294268-4CF2-BDDE-1DF7-324440EFE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017" y="1088767"/>
            <a:ext cx="6573966" cy="485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38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维护操作：批量分配组织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DD348FB-A3A4-4B8B-2493-E5D7A701B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195" y="884583"/>
            <a:ext cx="8941609" cy="529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986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维护操作：新增励销产品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7491FB0-DCC3-D5A1-8BD0-E71765D22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656" y="1103244"/>
            <a:ext cx="8378688" cy="483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483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维护操作：新增励销产品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61AF825-A4A3-E852-7D7C-10111FA2E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263" y="1095027"/>
            <a:ext cx="7851473" cy="466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025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维护操作：新增励销产品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A36ABEA-6786-2252-BA84-D82C89650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097" y="954157"/>
            <a:ext cx="8687806" cy="509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0991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89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维护操作：审批通过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11C47C8-1575-DA98-8850-5D2177551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959" y="944554"/>
            <a:ext cx="8424082" cy="496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646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75760" y="3677089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谢谢观看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163270" y="4943475"/>
            <a:ext cx="1865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2023.06.01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、核对申请资料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DCEA8A7-9936-309E-7C15-8089FD88F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275" y="867819"/>
            <a:ext cx="8648847" cy="512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3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、核对申请资料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686E15C-5AC3-1668-CD34-5DAF19CFA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00" y="838355"/>
            <a:ext cx="8806813" cy="518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0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620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、搜索物料名称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7C06B7B-D340-55EA-7FA4-CC6CAE801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769" y="945689"/>
            <a:ext cx="8368461" cy="496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78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494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、找到分类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6038705-3D59-401D-98BE-536E1FBAC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726" y="796056"/>
            <a:ext cx="8880548" cy="526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3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30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4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、选择编码最大的记录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E0DBEAE-D042-30D5-F332-CCC9E6A42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160" y="855017"/>
            <a:ext cx="8681680" cy="514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10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202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5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、复制编码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A2F35B8-9F27-8656-97D0-BE473819A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592" y="747784"/>
            <a:ext cx="5504108" cy="536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41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NjYWZlYTRiZmMyZjllMjY2M2MyZmI2NTEwNDRjODkifQ=="/>
  <p:tag name="KSO_WPP_MARK_KEY" val="f7b4e205-62f5-42ec-98bc-ea45ec61ca6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41119A01PPBG">
  <a:themeElements>
    <a:clrScheme name="自定义 106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729E40"/>
      </a:accent1>
      <a:accent2>
        <a:srgbClr val="8AC068"/>
      </a:accent2>
      <a:accent3>
        <a:srgbClr val="35B1C1"/>
      </a:accent3>
      <a:accent4>
        <a:srgbClr val="CD33B0"/>
      </a:accent4>
      <a:accent5>
        <a:srgbClr val="E77333"/>
      </a:accent5>
      <a:accent6>
        <a:srgbClr val="7030A0"/>
      </a:accent6>
      <a:hlink>
        <a:srgbClr val="EF342B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16088</TotalTime>
  <Words>294</Words>
  <Application>Microsoft Office PowerPoint</Application>
  <PresentationFormat>宽屏</PresentationFormat>
  <Paragraphs>45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49" baseType="lpstr">
      <vt:lpstr>等线</vt:lpstr>
      <vt:lpstr>等线 Light</vt:lpstr>
      <vt:lpstr>宋体</vt:lpstr>
      <vt:lpstr>微软雅黑</vt:lpstr>
      <vt:lpstr>Arial</vt:lpstr>
      <vt:lpstr>Calibri</vt:lpstr>
      <vt:lpstr>Tempus Sans ITC</vt:lpstr>
      <vt:lpstr>Verdana</vt:lpstr>
      <vt:lpstr>Wingdings 2</vt:lpstr>
      <vt:lpstr>Office 主题​​</vt:lpstr>
      <vt:lpstr>A000120141119A01PPBG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郭 健宁</dc:creator>
  <cp:lastModifiedBy>斯淇 陈</cp:lastModifiedBy>
  <cp:revision>272</cp:revision>
  <dcterms:created xsi:type="dcterms:W3CDTF">2022-06-13T07:45:00Z</dcterms:created>
  <dcterms:modified xsi:type="dcterms:W3CDTF">2023-06-02T09:28:16Z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9F2651641B15420583E8D75115D86FAA</vt:lpwstr>
  </property>
  <property fmtid="{D5CDD505-2E9C-101B-9397-08002B2CF9AE}" pid="3" name="KSOProductBuildVer">
    <vt:lpwstr>2052-11.1.0.13703</vt:lpwstr>
  </property>
</Properties>
</file>